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0" r:id="rId3"/>
    <p:sldId id="272" r:id="rId4"/>
    <p:sldId id="258" r:id="rId5"/>
    <p:sldId id="274" r:id="rId6"/>
    <p:sldId id="260" r:id="rId7"/>
    <p:sldId id="259" r:id="rId8"/>
    <p:sldId id="261" r:id="rId9"/>
    <p:sldId id="267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93" d="100"/>
          <a:sy n="93" d="100"/>
        </p:scale>
        <p:origin x="7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혜은 이" userId="19d331bbd19dd9f9" providerId="LiveId" clId="{71CE7E09-2FE3-4FAE-98E9-FEE7A2924E95}"/>
    <pc:docChg chg="undo custSel addSld delSld modSld sldOrd">
      <pc:chgData name="혜은 이" userId="19d331bbd19dd9f9" providerId="LiveId" clId="{71CE7E09-2FE3-4FAE-98E9-FEE7A2924E95}" dt="2025-03-21T16:00:29.801" v="463" actId="1076"/>
      <pc:docMkLst>
        <pc:docMk/>
      </pc:docMkLst>
      <pc:sldChg chg="addSp delSp modSp mod delAnim modAnim">
        <pc:chgData name="혜은 이" userId="19d331bbd19dd9f9" providerId="LiveId" clId="{71CE7E09-2FE3-4FAE-98E9-FEE7A2924E95}" dt="2025-03-21T08:56:38.282" v="251" actId="1076"/>
        <pc:sldMkLst>
          <pc:docMk/>
          <pc:sldMk cId="1279965647" sldId="258"/>
        </pc:sldMkLst>
        <pc:spChg chg="mod">
          <ac:chgData name="혜은 이" userId="19d331bbd19dd9f9" providerId="LiveId" clId="{71CE7E09-2FE3-4FAE-98E9-FEE7A2924E95}" dt="2025-03-21T08:54:49.929" v="142" actId="20577"/>
          <ac:spMkLst>
            <pc:docMk/>
            <pc:sldMk cId="1279965647" sldId="258"/>
            <ac:spMk id="2" creationId="{C67B1C96-93B7-9AF1-47C6-EBA4C5F9612F}"/>
          </ac:spMkLst>
        </pc:spChg>
        <pc:spChg chg="mod">
          <ac:chgData name="혜은 이" userId="19d331bbd19dd9f9" providerId="LiveId" clId="{71CE7E09-2FE3-4FAE-98E9-FEE7A2924E95}" dt="2025-03-21T08:54:56.218" v="182" actId="20577"/>
          <ac:spMkLst>
            <pc:docMk/>
            <pc:sldMk cId="1279965647" sldId="258"/>
            <ac:spMk id="9" creationId="{2C2C578E-C475-A72F-28DF-C3BDFB4DBBFB}"/>
          </ac:spMkLst>
        </pc:spChg>
        <pc:picChg chg="del">
          <ac:chgData name="혜은 이" userId="19d331bbd19dd9f9" providerId="LiveId" clId="{71CE7E09-2FE3-4FAE-98E9-FEE7A2924E95}" dt="2025-03-21T08:47:34.474" v="0" actId="478"/>
          <ac:picMkLst>
            <pc:docMk/>
            <pc:sldMk cId="1279965647" sldId="258"/>
            <ac:picMk id="12" creationId="{C733B60B-5C2B-044D-61AF-A34DF7A06235}"/>
          </ac:picMkLst>
        </pc:picChg>
        <pc:picChg chg="add del mod">
          <ac:chgData name="혜은 이" userId="19d331bbd19dd9f9" providerId="LiveId" clId="{71CE7E09-2FE3-4FAE-98E9-FEE7A2924E95}" dt="2025-03-21T08:51:01.842" v="67" actId="478"/>
          <ac:picMkLst>
            <pc:docMk/>
            <pc:sldMk cId="1279965647" sldId="258"/>
            <ac:picMk id="13" creationId="{607DDE0C-D96C-251E-65DB-0323628B8631}"/>
          </ac:picMkLst>
        </pc:picChg>
        <pc:picChg chg="add del mod">
          <ac:chgData name="혜은 이" userId="19d331bbd19dd9f9" providerId="LiveId" clId="{71CE7E09-2FE3-4FAE-98E9-FEE7A2924E95}" dt="2025-03-21T08:48:38.257" v="14" actId="478"/>
          <ac:picMkLst>
            <pc:docMk/>
            <pc:sldMk cId="1279965647" sldId="258"/>
            <ac:picMk id="14" creationId="{935F1366-5EDE-70A5-8B37-8BF558FE7A2C}"/>
          </ac:picMkLst>
        </pc:picChg>
        <pc:picChg chg="add del mod">
          <ac:chgData name="혜은 이" userId="19d331bbd19dd9f9" providerId="LiveId" clId="{71CE7E09-2FE3-4FAE-98E9-FEE7A2924E95}" dt="2025-03-21T08:54:27.515" v="120" actId="478"/>
          <ac:picMkLst>
            <pc:docMk/>
            <pc:sldMk cId="1279965647" sldId="258"/>
            <ac:picMk id="15" creationId="{23D1FA50-715E-733E-6873-56F89DFF87C9}"/>
          </ac:picMkLst>
        </pc:picChg>
        <pc:picChg chg="add mod">
          <ac:chgData name="혜은 이" userId="19d331bbd19dd9f9" providerId="LiveId" clId="{71CE7E09-2FE3-4FAE-98E9-FEE7A2924E95}" dt="2025-03-21T08:56:24.676" v="246" actId="1076"/>
          <ac:picMkLst>
            <pc:docMk/>
            <pc:sldMk cId="1279965647" sldId="258"/>
            <ac:picMk id="17" creationId="{B23D8B22-C067-0B77-ECF7-E7C2A37CAB78}"/>
          </ac:picMkLst>
        </pc:picChg>
        <pc:picChg chg="add mod">
          <ac:chgData name="혜은 이" userId="19d331bbd19dd9f9" providerId="LiveId" clId="{71CE7E09-2FE3-4FAE-98E9-FEE7A2924E95}" dt="2025-03-21T08:56:31.580" v="249" actId="1076"/>
          <ac:picMkLst>
            <pc:docMk/>
            <pc:sldMk cId="1279965647" sldId="258"/>
            <ac:picMk id="19" creationId="{C04D5EB0-AD7C-E042-DF6E-985CE0F860EE}"/>
          </ac:picMkLst>
        </pc:picChg>
        <pc:picChg chg="add mod">
          <ac:chgData name="혜은 이" userId="19d331bbd19dd9f9" providerId="LiveId" clId="{71CE7E09-2FE3-4FAE-98E9-FEE7A2924E95}" dt="2025-03-21T08:56:38.282" v="251" actId="1076"/>
          <ac:picMkLst>
            <pc:docMk/>
            <pc:sldMk cId="1279965647" sldId="258"/>
            <ac:picMk id="21" creationId="{91B778C8-100A-27C3-9C13-01C927D7D00A}"/>
          </ac:picMkLst>
        </pc:picChg>
        <pc:picChg chg="add mod">
          <ac:chgData name="혜은 이" userId="19d331bbd19dd9f9" providerId="LiveId" clId="{71CE7E09-2FE3-4FAE-98E9-FEE7A2924E95}" dt="2025-03-21T08:56:36.462" v="250" actId="1076"/>
          <ac:picMkLst>
            <pc:docMk/>
            <pc:sldMk cId="1279965647" sldId="258"/>
            <ac:picMk id="23" creationId="{0511BDE7-1D3D-1603-238A-6F3BF6963BF8}"/>
          </ac:picMkLst>
        </pc:picChg>
      </pc:sldChg>
      <pc:sldChg chg="addSp delSp modSp mod delAnim modAnim">
        <pc:chgData name="혜은 이" userId="19d331bbd19dd9f9" providerId="LiveId" clId="{71CE7E09-2FE3-4FAE-98E9-FEE7A2924E95}" dt="2025-03-21T16:00:22.457" v="461" actId="1076"/>
        <pc:sldMkLst>
          <pc:docMk/>
          <pc:sldMk cId="3247446853" sldId="259"/>
        </pc:sldMkLst>
        <pc:graphicFrameChg chg="add del mod">
          <ac:chgData name="혜은 이" userId="19d331bbd19dd9f9" providerId="LiveId" clId="{71CE7E09-2FE3-4FAE-98E9-FEE7A2924E95}" dt="2025-03-21T08:51:59.610" v="82" actId="478"/>
          <ac:graphicFrameMkLst>
            <pc:docMk/>
            <pc:sldMk cId="3247446853" sldId="259"/>
            <ac:graphicFrameMk id="11" creationId="{7C896F33-506B-2EDD-C48F-70A003F72384}"/>
          </ac:graphicFrameMkLst>
        </pc:graphicFrameChg>
        <pc:picChg chg="mod">
          <ac:chgData name="혜은 이" userId="19d331bbd19dd9f9" providerId="LiveId" clId="{71CE7E09-2FE3-4FAE-98E9-FEE7A2924E95}" dt="2025-03-21T16:00:21.477" v="460" actId="1076"/>
          <ac:picMkLst>
            <pc:docMk/>
            <pc:sldMk cId="3247446853" sldId="259"/>
            <ac:picMk id="4" creationId="{A79D61B0-64B9-5DB3-EFE1-955318BF8CAF}"/>
          </ac:picMkLst>
        </pc:picChg>
        <pc:picChg chg="add mod">
          <ac:chgData name="혜은 이" userId="19d331bbd19dd9f9" providerId="LiveId" clId="{71CE7E09-2FE3-4FAE-98E9-FEE7A2924E95}" dt="2025-03-21T16:00:22.457" v="461" actId="1076"/>
          <ac:picMkLst>
            <pc:docMk/>
            <pc:sldMk cId="3247446853" sldId="259"/>
            <ac:picMk id="5" creationId="{FF7AF26F-69C8-0162-9A7F-590A7AB1517B}"/>
          </ac:picMkLst>
        </pc:picChg>
        <pc:picChg chg="del">
          <ac:chgData name="혜은 이" userId="19d331bbd19dd9f9" providerId="LiveId" clId="{71CE7E09-2FE3-4FAE-98E9-FEE7A2924E95}" dt="2025-03-21T08:51:51.917" v="80" actId="478"/>
          <ac:picMkLst>
            <pc:docMk/>
            <pc:sldMk cId="3247446853" sldId="259"/>
            <ac:picMk id="6" creationId="{6D7027D1-F51C-2C24-CB7F-1505CDEFA474}"/>
          </ac:picMkLst>
        </pc:picChg>
        <pc:picChg chg="add del mod">
          <ac:chgData name="혜은 이" userId="19d331bbd19dd9f9" providerId="LiveId" clId="{71CE7E09-2FE3-4FAE-98E9-FEE7A2924E95}" dt="2025-03-21T15:59:32.046" v="446" actId="478"/>
          <ac:picMkLst>
            <pc:docMk/>
            <pc:sldMk cId="3247446853" sldId="259"/>
            <ac:picMk id="12" creationId="{592665D2-7EBA-826F-7EAE-BC2E8313F96F}"/>
          </ac:picMkLst>
        </pc:picChg>
      </pc:sldChg>
      <pc:sldChg chg="addSp delSp modSp mod delAnim modAnim">
        <pc:chgData name="혜은 이" userId="19d331bbd19dd9f9" providerId="LiveId" clId="{71CE7E09-2FE3-4FAE-98E9-FEE7A2924E95}" dt="2025-03-21T15:59:17.637" v="445" actId="1076"/>
        <pc:sldMkLst>
          <pc:docMk/>
          <pc:sldMk cId="758771277" sldId="260"/>
        </pc:sldMkLst>
        <pc:picChg chg="add mod">
          <ac:chgData name="혜은 이" userId="19d331bbd19dd9f9" providerId="LiveId" clId="{71CE7E09-2FE3-4FAE-98E9-FEE7A2924E95}" dt="2025-03-21T15:59:17.637" v="445" actId="1076"/>
          <ac:picMkLst>
            <pc:docMk/>
            <pc:sldMk cId="758771277" sldId="260"/>
            <ac:picMk id="4" creationId="{4E258AE7-E6DE-981D-2AD5-2A1DF7BC3E5C}"/>
          </ac:picMkLst>
        </pc:picChg>
        <pc:picChg chg="del mod">
          <ac:chgData name="혜은 이" userId="19d331bbd19dd9f9" providerId="LiveId" clId="{71CE7E09-2FE3-4FAE-98E9-FEE7A2924E95}" dt="2025-03-21T08:51:19.843" v="70" actId="478"/>
          <ac:picMkLst>
            <pc:docMk/>
            <pc:sldMk cId="758771277" sldId="260"/>
            <ac:picMk id="4" creationId="{5A42E009-7943-65FB-C8CB-8EB37615DE4B}"/>
          </ac:picMkLst>
        </pc:picChg>
        <pc:picChg chg="add del mod">
          <ac:chgData name="혜은 이" userId="19d331bbd19dd9f9" providerId="LiveId" clId="{71CE7E09-2FE3-4FAE-98E9-FEE7A2924E95}" dt="2025-03-21T08:48:16.362" v="10" actId="478"/>
          <ac:picMkLst>
            <pc:docMk/>
            <pc:sldMk cId="758771277" sldId="260"/>
            <ac:picMk id="6" creationId="{B40AC198-B747-2351-3C6C-EE00D44D4077}"/>
          </ac:picMkLst>
        </pc:picChg>
        <pc:picChg chg="add del mod">
          <ac:chgData name="혜은 이" userId="19d331bbd19dd9f9" providerId="LiveId" clId="{71CE7E09-2FE3-4FAE-98E9-FEE7A2924E95}" dt="2025-03-21T15:59:14.751" v="444" actId="478"/>
          <ac:picMkLst>
            <pc:docMk/>
            <pc:sldMk cId="758771277" sldId="260"/>
            <ac:picMk id="7" creationId="{772602D0-A674-A094-451D-78844A87AFE7}"/>
          </ac:picMkLst>
        </pc:picChg>
      </pc:sldChg>
      <pc:sldChg chg="modSp mod">
        <pc:chgData name="혜은 이" userId="19d331bbd19dd9f9" providerId="LiveId" clId="{71CE7E09-2FE3-4FAE-98E9-FEE7A2924E95}" dt="2025-03-21T08:58:45.840" v="343" actId="20577"/>
        <pc:sldMkLst>
          <pc:docMk/>
          <pc:sldMk cId="2019868823" sldId="261"/>
        </pc:sldMkLst>
        <pc:spChg chg="mod">
          <ac:chgData name="혜은 이" userId="19d331bbd19dd9f9" providerId="LiveId" clId="{71CE7E09-2FE3-4FAE-98E9-FEE7A2924E95}" dt="2025-03-21T08:58:45.840" v="343" actId="20577"/>
          <ac:spMkLst>
            <pc:docMk/>
            <pc:sldMk cId="2019868823" sldId="261"/>
            <ac:spMk id="2" creationId="{7609F593-3E69-2050-6474-D27E4AED1E49}"/>
          </ac:spMkLst>
        </pc:spChg>
        <pc:picChg chg="mod">
          <ac:chgData name="혜은 이" userId="19d331bbd19dd9f9" providerId="LiveId" clId="{71CE7E09-2FE3-4FAE-98E9-FEE7A2924E95}" dt="2025-03-21T08:49:59.809" v="54" actId="1076"/>
          <ac:picMkLst>
            <pc:docMk/>
            <pc:sldMk cId="2019868823" sldId="261"/>
            <ac:picMk id="7" creationId="{3C07C652-94A7-A308-0BEF-399FAAB14B19}"/>
          </ac:picMkLst>
        </pc:picChg>
      </pc:sldChg>
      <pc:sldChg chg="addSp delSp modSp mod delAnim modAnim">
        <pc:chgData name="혜은 이" userId="19d331bbd19dd9f9" providerId="LiveId" clId="{71CE7E09-2FE3-4FAE-98E9-FEE7A2924E95}" dt="2025-03-21T16:00:29.801" v="463" actId="1076"/>
        <pc:sldMkLst>
          <pc:docMk/>
          <pc:sldMk cId="402976827" sldId="267"/>
        </pc:sldMkLst>
        <pc:spChg chg="mod">
          <ac:chgData name="혜은 이" userId="19d331bbd19dd9f9" providerId="LiveId" clId="{71CE7E09-2FE3-4FAE-98E9-FEE7A2924E95}" dt="2025-03-21T08:58:40.344" v="342" actId="20577"/>
          <ac:spMkLst>
            <pc:docMk/>
            <pc:sldMk cId="402976827" sldId="267"/>
            <ac:spMk id="2" creationId="{9CA49DBC-1129-F3DA-8A23-50B03F723683}"/>
          </ac:spMkLst>
        </pc:spChg>
        <pc:picChg chg="mod">
          <ac:chgData name="혜은 이" userId="19d331bbd19dd9f9" providerId="LiveId" clId="{71CE7E09-2FE3-4FAE-98E9-FEE7A2924E95}" dt="2025-03-21T16:00:29.801" v="463" actId="1076"/>
          <ac:picMkLst>
            <pc:docMk/>
            <pc:sldMk cId="402976827" sldId="267"/>
            <ac:picMk id="3" creationId="{88C1AA4F-24D7-46D1-CD62-B3A2028DE7AD}"/>
          </ac:picMkLst>
        </pc:picChg>
        <pc:picChg chg="add mod">
          <ac:chgData name="혜은 이" userId="19d331bbd19dd9f9" providerId="LiveId" clId="{71CE7E09-2FE3-4FAE-98E9-FEE7A2924E95}" dt="2025-03-21T16:00:28.050" v="462" actId="1076"/>
          <ac:picMkLst>
            <pc:docMk/>
            <pc:sldMk cId="402976827" sldId="267"/>
            <ac:picMk id="5" creationId="{BFDD97FA-ACF0-BCCC-FEB1-9B80AF6561B5}"/>
          </ac:picMkLst>
        </pc:picChg>
        <pc:picChg chg="del">
          <ac:chgData name="혜은 이" userId="19d331bbd19dd9f9" providerId="LiveId" clId="{71CE7E09-2FE3-4FAE-98E9-FEE7A2924E95}" dt="2025-03-21T08:52:27.741" v="90" actId="478"/>
          <ac:picMkLst>
            <pc:docMk/>
            <pc:sldMk cId="402976827" sldId="267"/>
            <ac:picMk id="8" creationId="{743B415F-668F-C323-73C9-8C50F31EDF2E}"/>
          </ac:picMkLst>
        </pc:picChg>
        <pc:picChg chg="add del mod">
          <ac:chgData name="혜은 이" userId="19d331bbd19dd9f9" providerId="LiveId" clId="{71CE7E09-2FE3-4FAE-98E9-FEE7A2924E95}" dt="2025-03-21T15:59:44.335" v="450" actId="478"/>
          <ac:picMkLst>
            <pc:docMk/>
            <pc:sldMk cId="402976827" sldId="267"/>
            <ac:picMk id="9" creationId="{C853379D-4670-DCF0-D521-BDBA9DE426D2}"/>
          </ac:picMkLst>
        </pc:picChg>
      </pc:sldChg>
      <pc:sldChg chg="del">
        <pc:chgData name="혜은 이" userId="19d331bbd19dd9f9" providerId="LiveId" clId="{71CE7E09-2FE3-4FAE-98E9-FEE7A2924E95}" dt="2025-03-21T08:49:02.999" v="26" actId="47"/>
        <pc:sldMkLst>
          <pc:docMk/>
          <pc:sldMk cId="536864711" sldId="268"/>
        </pc:sldMkLst>
      </pc:sldChg>
      <pc:sldChg chg="delSp modSp new mod">
        <pc:chgData name="혜은 이" userId="19d331bbd19dd9f9" providerId="LiveId" clId="{71CE7E09-2FE3-4FAE-98E9-FEE7A2924E95}" dt="2025-03-21T09:00:39.296" v="432" actId="1076"/>
        <pc:sldMkLst>
          <pc:docMk/>
          <pc:sldMk cId="1836745477" sldId="271"/>
        </pc:sldMkLst>
        <pc:spChg chg="mod">
          <ac:chgData name="혜은 이" userId="19d331bbd19dd9f9" providerId="LiveId" clId="{71CE7E09-2FE3-4FAE-98E9-FEE7A2924E95}" dt="2025-03-21T09:00:39.296" v="432" actId="1076"/>
          <ac:spMkLst>
            <pc:docMk/>
            <pc:sldMk cId="1836745477" sldId="271"/>
            <ac:spMk id="2" creationId="{578D597C-6811-FF0A-75A4-3EAFF47A0270}"/>
          </ac:spMkLst>
        </pc:spChg>
        <pc:spChg chg="del">
          <ac:chgData name="혜은 이" userId="19d331bbd19dd9f9" providerId="LiveId" clId="{71CE7E09-2FE3-4FAE-98E9-FEE7A2924E95}" dt="2025-03-21T08:48:55.829" v="24" actId="478"/>
          <ac:spMkLst>
            <pc:docMk/>
            <pc:sldMk cId="1836745477" sldId="271"/>
            <ac:spMk id="3" creationId="{AA33CF40-E1B3-BD84-8031-A52E87B90CB8}"/>
          </ac:spMkLst>
        </pc:spChg>
      </pc:sldChg>
      <pc:sldChg chg="addSp delSp modSp add mod ord delAnim">
        <pc:chgData name="혜은 이" userId="19d331bbd19dd9f9" providerId="LiveId" clId="{71CE7E09-2FE3-4FAE-98E9-FEE7A2924E95}" dt="2025-03-21T08:57:49.224" v="331" actId="20577"/>
        <pc:sldMkLst>
          <pc:docMk/>
          <pc:sldMk cId="494835971" sldId="272"/>
        </pc:sldMkLst>
        <pc:spChg chg="mod">
          <ac:chgData name="혜은 이" userId="19d331bbd19dd9f9" providerId="LiveId" clId="{71CE7E09-2FE3-4FAE-98E9-FEE7A2924E95}" dt="2025-03-21T08:54:00.054" v="114" actId="20577"/>
          <ac:spMkLst>
            <pc:docMk/>
            <pc:sldMk cId="494835971" sldId="272"/>
            <ac:spMk id="2" creationId="{1FA3F103-7A5A-D0AF-FC06-A3B6C3FC53F3}"/>
          </ac:spMkLst>
        </pc:spChg>
        <pc:spChg chg="mod">
          <ac:chgData name="혜은 이" userId="19d331bbd19dd9f9" providerId="LiveId" clId="{71CE7E09-2FE3-4FAE-98E9-FEE7A2924E95}" dt="2025-03-21T08:57:49.224" v="331" actId="20577"/>
          <ac:spMkLst>
            <pc:docMk/>
            <pc:sldMk cId="494835971" sldId="272"/>
            <ac:spMk id="9" creationId="{B93828F7-1F63-8155-198C-BD26071F5E0F}"/>
          </ac:spMkLst>
        </pc:spChg>
        <pc:picChg chg="add mod">
          <ac:chgData name="혜은 이" userId="19d331bbd19dd9f9" providerId="LiveId" clId="{71CE7E09-2FE3-4FAE-98E9-FEE7A2924E95}" dt="2025-03-21T08:53:53.640" v="107" actId="1076"/>
          <ac:picMkLst>
            <pc:docMk/>
            <pc:sldMk cId="494835971" sldId="272"/>
            <ac:picMk id="4" creationId="{F50E4D40-FFF0-F976-BE93-65C8BD667232}"/>
          </ac:picMkLst>
        </pc:picChg>
        <pc:picChg chg="del">
          <ac:chgData name="혜은 이" userId="19d331bbd19dd9f9" providerId="LiveId" clId="{71CE7E09-2FE3-4FAE-98E9-FEE7A2924E95}" dt="2025-03-21T08:53:52.290" v="106" actId="478"/>
          <ac:picMkLst>
            <pc:docMk/>
            <pc:sldMk cId="494835971" sldId="272"/>
            <ac:picMk id="15" creationId="{963F9C79-246B-AAEE-0B05-D8366BA0ECB5}"/>
          </ac:picMkLst>
        </pc:picChg>
      </pc:sldChg>
      <pc:sldChg chg="addSp delSp modSp add del mod">
        <pc:chgData name="혜은 이" userId="19d331bbd19dd9f9" providerId="LiveId" clId="{71CE7E09-2FE3-4FAE-98E9-FEE7A2924E95}" dt="2025-03-21T08:58:19.987" v="332" actId="47"/>
        <pc:sldMkLst>
          <pc:docMk/>
          <pc:sldMk cId="3399239280" sldId="273"/>
        </pc:sldMkLst>
        <pc:picChg chg="del">
          <ac:chgData name="혜은 이" userId="19d331bbd19dd9f9" providerId="LiveId" clId="{71CE7E09-2FE3-4FAE-98E9-FEE7A2924E95}" dt="2025-03-21T08:54:17.243" v="118" actId="478"/>
          <ac:picMkLst>
            <pc:docMk/>
            <pc:sldMk cId="3399239280" sldId="273"/>
            <ac:picMk id="4" creationId="{C9ED96E6-CF79-A737-FA31-3B1F586422CB}"/>
          </ac:picMkLst>
        </pc:picChg>
        <pc:picChg chg="add mod">
          <ac:chgData name="혜은 이" userId="19d331bbd19dd9f9" providerId="LiveId" clId="{71CE7E09-2FE3-4FAE-98E9-FEE7A2924E95}" dt="2025-03-21T08:57:01.811" v="254" actId="1076"/>
          <ac:picMkLst>
            <pc:docMk/>
            <pc:sldMk cId="3399239280" sldId="273"/>
            <ac:picMk id="5" creationId="{4863E9D5-BB76-1E23-1049-38916E7F3DB7}"/>
          </ac:picMkLst>
        </pc:picChg>
      </pc:sldChg>
      <pc:sldChg chg="addSp delSp modSp add mod delAnim">
        <pc:chgData name="혜은 이" userId="19d331bbd19dd9f9" providerId="LiveId" clId="{71CE7E09-2FE3-4FAE-98E9-FEE7A2924E95}" dt="2025-03-21T16:00:14.995" v="459" actId="1076"/>
        <pc:sldMkLst>
          <pc:docMk/>
          <pc:sldMk cId="1339459870" sldId="274"/>
        </pc:sldMkLst>
        <pc:spChg chg="mod">
          <ac:chgData name="혜은 이" userId="19d331bbd19dd9f9" providerId="LiveId" clId="{71CE7E09-2FE3-4FAE-98E9-FEE7A2924E95}" dt="2025-03-21T08:55:01.235" v="216" actId="20577"/>
          <ac:spMkLst>
            <pc:docMk/>
            <pc:sldMk cId="1339459870" sldId="274"/>
            <ac:spMk id="9" creationId="{CD64A073-2317-BA3E-D9D2-12592819FDB8}"/>
          </ac:spMkLst>
        </pc:spChg>
        <pc:picChg chg="add mod">
          <ac:chgData name="혜은 이" userId="19d331bbd19dd9f9" providerId="LiveId" clId="{71CE7E09-2FE3-4FAE-98E9-FEE7A2924E95}" dt="2025-03-21T16:00:14.995" v="459" actId="1076"/>
          <ac:picMkLst>
            <pc:docMk/>
            <pc:sldMk cId="1339459870" sldId="274"/>
            <ac:picMk id="4" creationId="{22A8F313-B590-7E92-D980-8B5D91899370}"/>
          </ac:picMkLst>
        </pc:picChg>
        <pc:picChg chg="del">
          <ac:chgData name="혜은 이" userId="19d331bbd19dd9f9" providerId="LiveId" clId="{71CE7E09-2FE3-4FAE-98E9-FEE7A2924E95}" dt="2025-03-21T15:58:41.773" v="433" actId="478"/>
          <ac:picMkLst>
            <pc:docMk/>
            <pc:sldMk cId="1339459870" sldId="274"/>
            <ac:picMk id="15" creationId="{66D28BE6-89B0-2FAA-72F8-62E62E3277F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208E58-67B6-C17D-C836-5046F86DEA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ED8C6CD-8852-1D57-1454-5BA6263237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F72735-B422-F357-3275-3CC21124B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F5F30-48CD-415B-8844-C1321904CDEA}" type="datetimeFigureOut">
              <a:rPr lang="ko-KR" altLang="en-US" smtClean="0"/>
              <a:t>2025-03-22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6BE77E-8AE1-140C-F0C4-09835B049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322964-0FA9-BCFD-100F-CB7FC80ED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7C7F-4480-4C14-86B3-DC572C939F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291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EEF396-E0B9-AAA1-94D9-5F63B8F59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58202C-9768-94AD-E231-3832CDAEA1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DB70C2-358D-5E47-7A56-F4E0B7795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F5F30-48CD-415B-8844-C1321904CDEA}" type="datetimeFigureOut">
              <a:rPr lang="ko-KR" altLang="en-US" smtClean="0"/>
              <a:t>2025-03-22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9E513B-138A-E9E0-4F18-FA6350A84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81D749-E882-6C7F-FE19-2DEC9A691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7C7F-4480-4C14-86B3-DC572C939F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920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5DE22ED-2A68-937F-1F99-6FF91BE2A1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A77874-E32A-333B-F384-AAA5122288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9DCB5-2C2E-7D20-69C6-4B596F934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F5F30-48CD-415B-8844-C1321904CDEA}" type="datetimeFigureOut">
              <a:rPr lang="ko-KR" altLang="en-US" smtClean="0"/>
              <a:t>2025-03-22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10FDC0-AE9B-6E7B-4715-6F7DE386F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074981-4E9D-7AEE-232D-21FC33D80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7C7F-4480-4C14-86B3-DC572C939F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542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051EC8-E7CE-35D8-2464-9193EAB83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E40FA1-DF06-1156-4DB3-2563B8529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5B69E9-FD36-0101-BCA7-E60F13E32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F5F30-48CD-415B-8844-C1321904CDEA}" type="datetimeFigureOut">
              <a:rPr lang="ko-KR" altLang="en-US" smtClean="0"/>
              <a:t>2025-03-22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AAF7A9-6DB5-4CC4-4D0B-B71AD70BB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29B5DF-B947-1C72-616B-7D85A208D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7C7F-4480-4C14-86B3-DC572C939F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129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7B85F-C982-4A38-83CF-5847733A6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58AEB9-1773-D7FC-A14A-ECB00A18C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C2225F-C0A1-BE2E-9B53-4B14E2D3C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F5F30-48CD-415B-8844-C1321904CDEA}" type="datetimeFigureOut">
              <a:rPr lang="ko-KR" altLang="en-US" smtClean="0"/>
              <a:t>2025-03-22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D432A5-A287-60D3-007A-8EA4EAD39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4A3C8F-C8B2-1630-253F-C2BD95342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7C7F-4480-4C14-86B3-DC572C939F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435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1AF36C-8877-AB39-A086-A479CA7F8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E2D6F0-724B-B435-9FAC-AC4EA0FC5A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F077A0-0FF9-1721-4903-F453450CEF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FE33F5-AC67-13C6-C1C5-E0B1FD7A4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F5F30-48CD-415B-8844-C1321904CDEA}" type="datetimeFigureOut">
              <a:rPr lang="ko-KR" altLang="en-US" smtClean="0"/>
              <a:t>2025-03-22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CE5ADD-4812-1EB4-4071-0AD26C661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7F146F-64E7-B3D6-9620-A5AA2817B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7C7F-4480-4C14-86B3-DC572C939F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150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6BDBCB-DA9F-BC2B-0F64-FB3FC1817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2373B6-D1BB-7781-B4C3-88F660EE0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7EC376-B802-9720-EB7E-410249941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1318934-0538-59CF-EBBE-41BA4B259B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F27EC07-BA27-1822-9C42-9A438A95CD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ED9E67-37ED-5151-D4DE-8C363D755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F5F30-48CD-415B-8844-C1321904CDEA}" type="datetimeFigureOut">
              <a:rPr lang="ko-KR" altLang="en-US" smtClean="0"/>
              <a:t>2025-03-22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BE2996A-BDCE-9613-AC4A-9E9DB84A0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A853CD1-BB4F-ADFA-0DD0-AE094DDD4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7C7F-4480-4C14-86B3-DC572C939F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559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2ADD2A-1320-89E3-B849-D8E5EE491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6588228-1E6C-5B05-9DF4-968D61E57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F5F30-48CD-415B-8844-C1321904CDEA}" type="datetimeFigureOut">
              <a:rPr lang="ko-KR" altLang="en-US" smtClean="0"/>
              <a:t>2025-03-22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06EC43-651C-B589-00AF-822F8A857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E27BAA-D725-3C09-C92F-A8CBD8B3A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7C7F-4480-4C14-86B3-DC572C939F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050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A63D05-23F0-88A8-9BE2-56405F95C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F5F30-48CD-415B-8844-C1321904CDEA}" type="datetimeFigureOut">
              <a:rPr lang="ko-KR" altLang="en-US" smtClean="0"/>
              <a:t>2025-03-22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EB5450C-72D3-DCD0-E814-BC6007277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45FB43-1F5E-4AEF-FA9A-0ADDF422F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7C7F-4480-4C14-86B3-DC572C939F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462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8BD2E7-0083-A4F3-1669-1E25B469D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77BC7F-3A60-6797-C594-407B84A9C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678460-4530-5227-089B-CB5C5773E3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87600A-B25D-8EBC-F24B-15DC9E530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F5F30-48CD-415B-8844-C1321904CDEA}" type="datetimeFigureOut">
              <a:rPr lang="ko-KR" altLang="en-US" smtClean="0"/>
              <a:t>2025-03-22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019E75-12CF-4360-A025-2C299C33F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6513E7-0569-D173-B61F-E5EE393EF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7C7F-4480-4C14-86B3-DC572C939F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998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B7838F-C120-8E47-9799-51EC2F27C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57AC827-92A3-87A1-E581-1B05318978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9C2E93-D41E-7F56-6AB9-65D4447829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E1FFEA-2E13-7293-077D-5A82937C3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F5F30-48CD-415B-8844-C1321904CDEA}" type="datetimeFigureOut">
              <a:rPr lang="ko-KR" altLang="en-US" smtClean="0"/>
              <a:t>2025-03-22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0F96CB-5B39-77B8-3D27-E8D8C8E87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5F0E26-05C8-5792-B7E9-007118178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7C7F-4480-4C14-86B3-DC572C939F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474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3D36860-D6C9-5F55-FC44-E2E1FBFFE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8A7B6F-065F-F677-32B6-9BC4270B7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C91E9C-4BD9-4F2E-2EFA-94F83FACD2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F5F30-48CD-415B-8844-C1321904CDEA}" type="datetimeFigureOut">
              <a:rPr lang="ko-KR" altLang="en-US" smtClean="0"/>
              <a:t>2025-03-22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B8D3A5-BC61-AA79-CACF-5DED0FF9E7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CBE448-3BEC-20A0-7E56-F7CDD181D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D07C7F-4480-4C14-86B3-DC572C939F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835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playlist?list=PLqh7PETtlVj9EYHiKTLpIPgWs65GL4OFJ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youtube.com/watch?v=M_DlneK0DBA&amp;list=PL_lWH5Iqy60JG0xcp3dgwQhyURSfPi7yf&amp;index=1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youtube.com/watch?v=VQwPgIdCONs&amp;list=PL_lWH5Iqy60JG0xcp3dgwQhyURSfPi7yf&amp;index=7&amp;t=472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hyperlink" Target="https://www.youtube.com/watch?v=CUSn_yMqAzg&amp;list=PL_lWH5Iqy60JG0xcp3dgwQhyURSfPi7yf&amp;index=8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hyperlink" Target="https://www.youtube.com/watch?v=cjTiwqprtr8&amp;list=PL_lWH5Iqy60JG0xcp3dgwQhyURSfPi7yf&amp;index=11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1YFQR9TttA&amp;list=PL_lWH5Iqy60JG0xcp3dgwQhyURSfPi7yf&amp;index=14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hyperlink" Target="https://www.youtube.com/watch?v=2E3Qk10EoFA&amp;list=PL_lWH5Iqy60JG0xcp3dgwQhyURSfPi7yf&amp;index=15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8D597C-6811-FF0A-75A4-3EAFF47A0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29000"/>
            <a:ext cx="9144000" cy="956768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Blender Study</a:t>
            </a:r>
            <a:br>
              <a:rPr lang="en-US" altLang="ko-KR" b="1" dirty="0"/>
            </a:br>
            <a:br>
              <a:rPr lang="en-US" altLang="ko-KR" b="1" dirty="0"/>
            </a:br>
            <a:r>
              <a:rPr lang="ko-KR" altLang="en-US" sz="3100" dirty="0"/>
              <a:t>이혜은</a:t>
            </a:r>
          </a:p>
        </p:txBody>
      </p:sp>
    </p:spTree>
    <p:extLst>
      <p:ext uri="{BB962C8B-B14F-4D97-AF65-F5344CB8AC3E}">
        <p14:creationId xmlns:p14="http://schemas.microsoft.com/office/powerpoint/2010/main" val="1836745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3D44D-E2CF-F3AC-A107-1620B2B19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A13FBD-8B20-A282-62E7-322FD0B2D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7405"/>
          </a:xfrm>
        </p:spPr>
        <p:txBody>
          <a:bodyPr>
            <a:normAutofit/>
          </a:bodyPr>
          <a:lstStyle/>
          <a:p>
            <a:r>
              <a:rPr lang="en-US" altLang="ko-KR" sz="3200" b="1" dirty="0"/>
              <a:t>SnowBall</a:t>
            </a:r>
            <a:endParaRPr lang="ko-KR" altLang="en-US" sz="3200" b="1" dirty="0"/>
          </a:p>
        </p:txBody>
      </p:sp>
      <p:pic>
        <p:nvPicPr>
          <p:cNvPr id="4" name="그림 3" descr="스크린샷, 3D 모델링이(가) 표시된 사진&#10;&#10;자동 생성된 설명">
            <a:extLst>
              <a:ext uri="{FF2B5EF4-FFF2-40B4-BE49-F238E27FC236}">
                <a16:creationId xmlns:a16="http://schemas.microsoft.com/office/drawing/2014/main" id="{DFE49D35-53E8-E372-1572-BC276BEB7A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2" t="9579" r="33555" b="24813"/>
          <a:stretch/>
        </p:blipFill>
        <p:spPr>
          <a:xfrm>
            <a:off x="838200" y="1777218"/>
            <a:ext cx="1852749" cy="1972282"/>
          </a:xfrm>
          <a:prstGeom prst="rect">
            <a:avLst/>
          </a:prstGeom>
        </p:spPr>
      </p:pic>
      <p:pic>
        <p:nvPicPr>
          <p:cNvPr id="5" name="그림 4" descr="조각상, 장난감, 흑백이(가) 표시된 사진&#10;&#10;자동 생성된 설명">
            <a:extLst>
              <a:ext uri="{FF2B5EF4-FFF2-40B4-BE49-F238E27FC236}">
                <a16:creationId xmlns:a16="http://schemas.microsoft.com/office/drawing/2014/main" id="{59BE74BD-A5DE-7D58-8EF9-AD83168CCA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98" r="28218"/>
          <a:stretch/>
        </p:blipFill>
        <p:spPr>
          <a:xfrm>
            <a:off x="2794626" y="1782421"/>
            <a:ext cx="2492063" cy="3291821"/>
          </a:xfrm>
          <a:prstGeom prst="rect">
            <a:avLst/>
          </a:prstGeom>
        </p:spPr>
      </p:pic>
      <p:pic>
        <p:nvPicPr>
          <p:cNvPr id="6" name="그림 5" descr="원뿔, 예술, 종이접기이(가) 표시된 사진&#10;&#10;자동 생성된 설명">
            <a:extLst>
              <a:ext uri="{FF2B5EF4-FFF2-40B4-BE49-F238E27FC236}">
                <a16:creationId xmlns:a16="http://schemas.microsoft.com/office/drawing/2014/main" id="{1E1058D6-8BFF-B998-F502-3309D43F4A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26202"/>
            <a:ext cx="1814235" cy="14692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8BCE0F-B2C7-C468-A49E-7A6D61942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496" y="365125"/>
            <a:ext cx="5896864" cy="6318069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7739B93B-C27F-A757-9055-D7692DB5E65D}"/>
              </a:ext>
            </a:extLst>
          </p:cNvPr>
          <p:cNvSpPr txBox="1">
            <a:spLocks/>
          </p:cNvSpPr>
          <p:nvPr/>
        </p:nvSpPr>
        <p:spPr>
          <a:xfrm>
            <a:off x="523817" y="6129172"/>
            <a:ext cx="10515600" cy="727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100" dirty="0"/>
              <a:t>[</a:t>
            </a:r>
            <a:r>
              <a:rPr lang="ko-KR" altLang="en-US" sz="1100" dirty="0"/>
              <a:t>강좌</a:t>
            </a:r>
            <a:r>
              <a:rPr lang="en-US" altLang="ko-KR" sz="1100" dirty="0"/>
              <a:t>]</a:t>
            </a:r>
          </a:p>
          <a:p>
            <a:r>
              <a:rPr lang="en-US" altLang="ko-KR" sz="1100" dirty="0">
                <a:hlinkClick r:id="rId6"/>
              </a:rPr>
              <a:t>- </a:t>
            </a:r>
            <a:r>
              <a:rPr lang="ko-KR" altLang="en-US" sz="1100" dirty="0" err="1">
                <a:hlinkClick r:id="rId6"/>
              </a:rPr>
              <a:t>블렌더</a:t>
            </a:r>
            <a:r>
              <a:rPr lang="ko-KR" altLang="en-US" sz="1100" dirty="0">
                <a:hlinkClick r:id="rId6"/>
              </a:rPr>
              <a:t> </a:t>
            </a:r>
            <a:r>
              <a:rPr lang="en-US" altLang="ko-KR" sz="1100" dirty="0">
                <a:hlinkClick r:id="rId6"/>
              </a:rPr>
              <a:t>3D </a:t>
            </a:r>
            <a:r>
              <a:rPr lang="ko-KR" altLang="en-US" sz="1100" dirty="0">
                <a:hlinkClick r:id="rId6"/>
              </a:rPr>
              <a:t>일러스트 기초 강좌 </a:t>
            </a:r>
            <a:r>
              <a:rPr lang="en-US" altLang="ko-KR" sz="1100" dirty="0">
                <a:hlinkClick r:id="rId6"/>
              </a:rPr>
              <a:t>part_1 - YouTube</a:t>
            </a:r>
            <a:r>
              <a:rPr lang="en-US" altLang="ko-KR" sz="1100" dirty="0"/>
              <a:t> 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18589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F5B23-158A-1FFB-3CC7-C637D3720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A3F103-7A5A-D0AF-FC06-A3B6C3FC5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7405"/>
          </a:xfrm>
        </p:spPr>
        <p:txBody>
          <a:bodyPr>
            <a:normAutofit/>
          </a:bodyPr>
          <a:lstStyle/>
          <a:p>
            <a:r>
              <a:rPr lang="en-US" altLang="ko-KR" sz="3200" b="1" dirty="0"/>
              <a:t>Cabin</a:t>
            </a:r>
            <a:endParaRPr lang="ko-KR" altLang="en-US" sz="3200" b="1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B93828F7-1F63-8155-198C-BD26071F5E0F}"/>
              </a:ext>
            </a:extLst>
          </p:cNvPr>
          <p:cNvSpPr txBox="1">
            <a:spLocks/>
          </p:cNvSpPr>
          <p:nvPr/>
        </p:nvSpPr>
        <p:spPr>
          <a:xfrm>
            <a:off x="523817" y="6129172"/>
            <a:ext cx="10515600" cy="727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100" dirty="0"/>
              <a:t>[</a:t>
            </a:r>
            <a:r>
              <a:rPr lang="ko-KR" altLang="en-US" sz="1100" dirty="0"/>
              <a:t>강좌</a:t>
            </a:r>
            <a:r>
              <a:rPr lang="en-US" altLang="ko-KR" sz="1100" dirty="0"/>
              <a:t>]</a:t>
            </a:r>
          </a:p>
          <a:p>
            <a:r>
              <a:rPr lang="en-US" altLang="ko-KR" sz="1100" dirty="0">
                <a:hlinkClick r:id="rId2"/>
              </a:rPr>
              <a:t>- [</a:t>
            </a:r>
            <a:r>
              <a:rPr lang="ko-KR" altLang="en-US" sz="1100" dirty="0" err="1">
                <a:hlinkClick r:id="rId2"/>
              </a:rPr>
              <a:t>블렌더</a:t>
            </a:r>
            <a:r>
              <a:rPr lang="ko-KR" altLang="en-US" sz="1100" dirty="0">
                <a:hlinkClick r:id="rId2"/>
              </a:rPr>
              <a:t> 기초 강좌</a:t>
            </a:r>
            <a:r>
              <a:rPr lang="en-US" altLang="ko-KR" sz="1100" dirty="0">
                <a:hlinkClick r:id="rId2"/>
              </a:rPr>
              <a:t>] </a:t>
            </a:r>
            <a:r>
              <a:rPr lang="ko-KR" altLang="en-US" sz="1100" dirty="0" err="1">
                <a:hlinkClick r:id="rId2"/>
              </a:rPr>
              <a:t>숲속의</a:t>
            </a:r>
            <a:r>
              <a:rPr lang="ko-KR" altLang="en-US" sz="1100" dirty="0">
                <a:hlinkClick r:id="rId2"/>
              </a:rPr>
              <a:t> 오두막 집 만들기 </a:t>
            </a:r>
            <a:r>
              <a:rPr lang="en-US" altLang="ko-KR" sz="1100" dirty="0">
                <a:hlinkClick r:id="rId2"/>
              </a:rPr>
              <a:t>| </a:t>
            </a:r>
            <a:r>
              <a:rPr lang="ko-KR" altLang="en-US" sz="1100" dirty="0">
                <a:hlinkClick r:id="rId2"/>
              </a:rPr>
              <a:t>코드모드 </a:t>
            </a:r>
            <a:r>
              <a:rPr lang="en-US" altLang="ko-KR" sz="1100" dirty="0">
                <a:hlinkClick r:id="rId2"/>
              </a:rPr>
              <a:t>(Sub)</a:t>
            </a:r>
            <a:r>
              <a:rPr lang="en-US" altLang="ko-KR" sz="1100" dirty="0"/>
              <a:t> </a:t>
            </a:r>
            <a:endParaRPr lang="ko-KR" altLang="en-US" sz="11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0E4D40-FFF0-F976-BE93-65C8BD667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446" y="1244664"/>
            <a:ext cx="8413108" cy="473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35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39B3C-BBA6-7F5C-F223-704CBE42F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7B1C96-93B7-9AF1-47C6-EBA4C5F96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7405"/>
          </a:xfrm>
        </p:spPr>
        <p:txBody>
          <a:bodyPr>
            <a:normAutofit/>
          </a:bodyPr>
          <a:lstStyle/>
          <a:p>
            <a:r>
              <a:rPr lang="en-US" altLang="ko-KR" sz="3200" b="1" dirty="0"/>
              <a:t>Cup</a:t>
            </a:r>
            <a:endParaRPr lang="ko-KR" altLang="en-US" sz="3200" b="1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C2C578E-C475-A72F-28DF-C3BDFB4DBBFB}"/>
              </a:ext>
            </a:extLst>
          </p:cNvPr>
          <p:cNvSpPr txBox="1">
            <a:spLocks/>
          </p:cNvSpPr>
          <p:nvPr/>
        </p:nvSpPr>
        <p:spPr>
          <a:xfrm>
            <a:off x="523817" y="6129172"/>
            <a:ext cx="10515600" cy="727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100" dirty="0"/>
              <a:t>[</a:t>
            </a:r>
            <a:r>
              <a:rPr lang="ko-KR" altLang="en-US" sz="1100" dirty="0"/>
              <a:t>강좌</a:t>
            </a:r>
            <a:r>
              <a:rPr lang="en-US" altLang="ko-KR" sz="1100" dirty="0"/>
              <a:t>]</a:t>
            </a:r>
          </a:p>
          <a:p>
            <a:r>
              <a:rPr lang="en-US" altLang="ko-KR" sz="1100" dirty="0">
                <a:hlinkClick r:id="rId2"/>
              </a:rPr>
              <a:t>- [</a:t>
            </a:r>
            <a:r>
              <a:rPr lang="ko-KR" altLang="en-US" sz="1100" dirty="0" err="1">
                <a:hlinkClick r:id="rId2"/>
              </a:rPr>
              <a:t>블렌더</a:t>
            </a:r>
            <a:r>
              <a:rPr lang="ko-KR" altLang="en-US" sz="1100" dirty="0">
                <a:hlinkClick r:id="rId2"/>
              </a:rPr>
              <a:t> 기초 강좌</a:t>
            </a:r>
            <a:r>
              <a:rPr lang="en-US" altLang="ko-KR" sz="1100" dirty="0">
                <a:hlinkClick r:id="rId2"/>
              </a:rPr>
              <a:t>] </a:t>
            </a:r>
            <a:r>
              <a:rPr lang="ko-KR" altLang="en-US" sz="1100" dirty="0">
                <a:hlinkClick r:id="rId2"/>
              </a:rPr>
              <a:t>컵 만들기 </a:t>
            </a:r>
            <a:r>
              <a:rPr lang="en-US" altLang="ko-KR" sz="1100" dirty="0">
                <a:hlinkClick r:id="rId2"/>
              </a:rPr>
              <a:t>| </a:t>
            </a:r>
            <a:r>
              <a:rPr lang="ko-KR" altLang="en-US" sz="1100" dirty="0">
                <a:hlinkClick r:id="rId2"/>
              </a:rPr>
              <a:t>코드모드 </a:t>
            </a:r>
            <a:r>
              <a:rPr lang="en-US" altLang="ko-KR" sz="1100" dirty="0">
                <a:hlinkClick r:id="rId2"/>
              </a:rPr>
              <a:t>(Sub)</a:t>
            </a:r>
            <a:r>
              <a:rPr lang="en-US" altLang="ko-KR" sz="1100" dirty="0"/>
              <a:t> </a:t>
            </a:r>
            <a:endParaRPr lang="ko-KR" altLang="en-US" sz="11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23D8B22-C067-0B77-ECF7-E7C2A37CA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336" y="1192877"/>
            <a:ext cx="4184243" cy="235363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04D5EB0-AD7C-E042-DF6E-985CE0F860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419" y="1192877"/>
            <a:ext cx="4184243" cy="235363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1B778C8-100A-27C3-9C13-01C927D7D0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335" y="3711197"/>
            <a:ext cx="4184243" cy="235363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511BDE7-1D3D-1603-238A-6F3BF6963B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419" y="3711198"/>
            <a:ext cx="4184243" cy="235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65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BFB4D-BD71-AC50-DA26-464E0C85D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9B266C-C8E6-3C4C-4294-1ADE3E4E4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7405"/>
          </a:xfrm>
        </p:spPr>
        <p:txBody>
          <a:bodyPr>
            <a:normAutofit/>
          </a:bodyPr>
          <a:lstStyle/>
          <a:p>
            <a:r>
              <a:rPr lang="en-US" altLang="ko-KR" sz="3200" b="1" dirty="0"/>
              <a:t>Cup Animation</a:t>
            </a:r>
            <a:endParaRPr lang="ko-KR" altLang="en-US" sz="3200" b="1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D64A073-2317-BA3E-D9D2-12592819FDB8}"/>
              </a:ext>
            </a:extLst>
          </p:cNvPr>
          <p:cNvSpPr txBox="1">
            <a:spLocks/>
          </p:cNvSpPr>
          <p:nvPr/>
        </p:nvSpPr>
        <p:spPr>
          <a:xfrm>
            <a:off x="523817" y="6129172"/>
            <a:ext cx="10515600" cy="727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100" dirty="0"/>
              <a:t>[</a:t>
            </a:r>
            <a:r>
              <a:rPr lang="ko-KR" altLang="en-US" sz="1100" dirty="0"/>
              <a:t>강좌</a:t>
            </a:r>
            <a:r>
              <a:rPr lang="en-US" altLang="ko-KR" sz="1100" dirty="0"/>
              <a:t>]</a:t>
            </a:r>
          </a:p>
          <a:p>
            <a:r>
              <a:rPr lang="en-US" altLang="ko-KR" sz="1100" dirty="0">
                <a:hlinkClick r:id="rId2"/>
              </a:rPr>
              <a:t>- [</a:t>
            </a:r>
            <a:r>
              <a:rPr lang="ko-KR" altLang="en-US" sz="1100" dirty="0" err="1">
                <a:hlinkClick r:id="rId2"/>
              </a:rPr>
              <a:t>블렌더</a:t>
            </a:r>
            <a:r>
              <a:rPr lang="ko-KR" altLang="en-US" sz="1100" dirty="0">
                <a:hlinkClick r:id="rId2"/>
              </a:rPr>
              <a:t> 기초 강좌</a:t>
            </a:r>
            <a:r>
              <a:rPr lang="en-US" altLang="ko-KR" sz="1100" dirty="0">
                <a:hlinkClick r:id="rId2"/>
              </a:rPr>
              <a:t>] </a:t>
            </a:r>
            <a:r>
              <a:rPr lang="ko-KR" altLang="en-US" sz="1100" dirty="0">
                <a:hlinkClick r:id="rId2"/>
              </a:rPr>
              <a:t>회전하고 분열하는 컵 애니메이션 </a:t>
            </a:r>
            <a:r>
              <a:rPr lang="en-US" altLang="ko-KR" sz="1100" dirty="0">
                <a:hlinkClick r:id="rId2"/>
              </a:rPr>
              <a:t>| </a:t>
            </a:r>
            <a:r>
              <a:rPr lang="ko-KR" altLang="en-US" sz="1100" dirty="0">
                <a:hlinkClick r:id="rId2"/>
              </a:rPr>
              <a:t>코드모드</a:t>
            </a:r>
            <a:r>
              <a:rPr lang="en-US" altLang="ko-KR" sz="1100" dirty="0"/>
              <a:t> </a:t>
            </a:r>
            <a:endParaRPr lang="ko-KR" altLang="en-US" sz="11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A8F313-B590-7E92-D980-8B5D91899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572" y="1252048"/>
            <a:ext cx="8386855" cy="471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459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263EC-A6C4-7269-D54D-57305E2E5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050835-2EA6-7761-E6B1-4A31CC3A5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7405"/>
          </a:xfrm>
        </p:spPr>
        <p:txBody>
          <a:bodyPr>
            <a:normAutofit/>
          </a:bodyPr>
          <a:lstStyle/>
          <a:p>
            <a:r>
              <a:rPr lang="en-US" altLang="ko-KR" sz="3200" b="1" dirty="0"/>
              <a:t>Physics Rigid Body</a:t>
            </a:r>
            <a:endParaRPr lang="ko-KR" altLang="en-US" sz="3200" b="1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D0A44B7-A501-9A65-0245-10CB5B25748F}"/>
              </a:ext>
            </a:extLst>
          </p:cNvPr>
          <p:cNvSpPr txBox="1">
            <a:spLocks/>
          </p:cNvSpPr>
          <p:nvPr/>
        </p:nvSpPr>
        <p:spPr>
          <a:xfrm>
            <a:off x="523817" y="6129172"/>
            <a:ext cx="10515600" cy="727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100" dirty="0"/>
              <a:t>[</a:t>
            </a:r>
            <a:r>
              <a:rPr lang="ko-KR" altLang="en-US" sz="1100" dirty="0"/>
              <a:t>강좌</a:t>
            </a:r>
            <a:r>
              <a:rPr lang="en-US" altLang="ko-KR" sz="1100" dirty="0"/>
              <a:t>]</a:t>
            </a:r>
          </a:p>
          <a:p>
            <a:r>
              <a:rPr lang="en-US" altLang="ko-KR" sz="1100" dirty="0">
                <a:hlinkClick r:id="rId2"/>
              </a:rPr>
              <a:t>- [</a:t>
            </a:r>
            <a:r>
              <a:rPr lang="ko-KR" altLang="en-US" sz="1100" dirty="0" err="1">
                <a:hlinkClick r:id="rId2"/>
              </a:rPr>
              <a:t>블렌더</a:t>
            </a:r>
            <a:r>
              <a:rPr lang="ko-KR" altLang="en-US" sz="1100" dirty="0">
                <a:hlinkClick r:id="rId2"/>
              </a:rPr>
              <a:t> 기초 강좌</a:t>
            </a:r>
            <a:r>
              <a:rPr lang="en-US" altLang="ko-KR" sz="1100" dirty="0">
                <a:hlinkClick r:id="rId2"/>
              </a:rPr>
              <a:t>] </a:t>
            </a:r>
            <a:r>
              <a:rPr lang="ko-KR" altLang="en-US" sz="1100" dirty="0">
                <a:hlinkClick r:id="rId2"/>
              </a:rPr>
              <a:t>큐브 </a:t>
            </a:r>
            <a:r>
              <a:rPr lang="en-US" altLang="ko-KR" sz="1100" dirty="0">
                <a:hlinkClick r:id="rId2"/>
              </a:rPr>
              <a:t>1000</a:t>
            </a:r>
            <a:r>
              <a:rPr lang="ko-KR" altLang="en-US" sz="1100" dirty="0">
                <a:hlinkClick r:id="rId2"/>
              </a:rPr>
              <a:t>개 부수기</a:t>
            </a:r>
            <a:r>
              <a:rPr lang="en-US" altLang="ko-KR" sz="1100" dirty="0">
                <a:hlinkClick r:id="rId2"/>
              </a:rPr>
              <a:t>! </a:t>
            </a:r>
            <a:r>
              <a:rPr lang="ko-KR" altLang="en-US" sz="1100" dirty="0" err="1">
                <a:hlinkClick r:id="rId2"/>
              </a:rPr>
              <a:t>피직스</a:t>
            </a:r>
            <a:r>
              <a:rPr lang="ko-KR" altLang="en-US" sz="1100" dirty="0">
                <a:hlinkClick r:id="rId2"/>
              </a:rPr>
              <a:t> </a:t>
            </a:r>
            <a:r>
              <a:rPr lang="ko-KR" altLang="en-US" sz="1100" dirty="0" err="1">
                <a:hlinkClick r:id="rId2"/>
              </a:rPr>
              <a:t>리지드바디</a:t>
            </a:r>
            <a:r>
              <a:rPr lang="ko-KR" altLang="en-US" sz="1100" dirty="0">
                <a:hlinkClick r:id="rId2"/>
              </a:rPr>
              <a:t> 기초부터 배워봐요</a:t>
            </a:r>
            <a:r>
              <a:rPr lang="en-US" altLang="ko-KR" sz="1100" dirty="0">
                <a:hlinkClick r:id="rId2"/>
              </a:rPr>
              <a:t>. :) | </a:t>
            </a:r>
            <a:r>
              <a:rPr lang="ko-KR" altLang="en-US" sz="1100" dirty="0">
                <a:hlinkClick r:id="rId2"/>
              </a:rPr>
              <a:t>코드모드 </a:t>
            </a:r>
            <a:r>
              <a:rPr lang="en-US" altLang="ko-KR" sz="1100" dirty="0">
                <a:hlinkClick r:id="rId2"/>
              </a:rPr>
              <a:t>(Sub)</a:t>
            </a:r>
            <a:r>
              <a:rPr lang="en-US" altLang="ko-KR" sz="1100" dirty="0"/>
              <a:t> </a:t>
            </a:r>
            <a:endParaRPr lang="ko-KR" altLang="en-US" sz="11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258AE7-E6DE-981D-2AD5-2A1DF7BC3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037" y="1251184"/>
            <a:ext cx="8389925" cy="471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771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110EF-7F78-1A0F-F6EB-D6D345647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00BFCA-0A7A-863B-1F38-9777853D4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7405"/>
          </a:xfrm>
        </p:spPr>
        <p:txBody>
          <a:bodyPr>
            <a:normAutofit/>
          </a:bodyPr>
          <a:lstStyle/>
          <a:p>
            <a:r>
              <a:rPr lang="en-US" altLang="ko-KR" sz="3200" b="1" dirty="0"/>
              <a:t>Miffy Animation</a:t>
            </a:r>
            <a:endParaRPr lang="ko-KR" altLang="en-US" sz="3200" b="1" dirty="0"/>
          </a:p>
        </p:txBody>
      </p:sp>
      <p:pic>
        <p:nvPicPr>
          <p:cNvPr id="4" name="그림 3" descr="만화 영화, 예술이(가) 표시된 사진&#10;&#10;자동 생성된 설명">
            <a:extLst>
              <a:ext uri="{FF2B5EF4-FFF2-40B4-BE49-F238E27FC236}">
                <a16:creationId xmlns:a16="http://schemas.microsoft.com/office/drawing/2014/main" id="{A79D61B0-64B9-5DB3-EFE1-955318BF8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757" y="2127870"/>
            <a:ext cx="3227110" cy="2512423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39216E33-5888-BDBE-D8C9-D47B635F5E99}"/>
              </a:ext>
            </a:extLst>
          </p:cNvPr>
          <p:cNvSpPr txBox="1">
            <a:spLocks/>
          </p:cNvSpPr>
          <p:nvPr/>
        </p:nvSpPr>
        <p:spPr>
          <a:xfrm>
            <a:off x="523817" y="6129172"/>
            <a:ext cx="10515600" cy="727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100" dirty="0"/>
              <a:t>[</a:t>
            </a:r>
            <a:r>
              <a:rPr lang="ko-KR" altLang="en-US" sz="1100" dirty="0"/>
              <a:t>강좌</a:t>
            </a:r>
            <a:r>
              <a:rPr lang="en-US" altLang="ko-KR" sz="1100" dirty="0"/>
              <a:t>]</a:t>
            </a:r>
          </a:p>
          <a:p>
            <a:r>
              <a:rPr lang="en-US" altLang="ko-KR" sz="1100" dirty="0">
                <a:hlinkClick r:id="rId3"/>
              </a:rPr>
              <a:t>- [</a:t>
            </a:r>
            <a:r>
              <a:rPr lang="ko-KR" altLang="en-US" sz="1100" dirty="0" err="1">
                <a:hlinkClick r:id="rId3"/>
              </a:rPr>
              <a:t>블렌더</a:t>
            </a:r>
            <a:r>
              <a:rPr lang="ko-KR" altLang="en-US" sz="1100" dirty="0">
                <a:hlinkClick r:id="rId3"/>
              </a:rPr>
              <a:t> 기초 강좌</a:t>
            </a:r>
            <a:r>
              <a:rPr lang="en-US" altLang="ko-KR" sz="1100" dirty="0">
                <a:hlinkClick r:id="rId3"/>
              </a:rPr>
              <a:t>] </a:t>
            </a:r>
            <a:r>
              <a:rPr lang="ko-KR" altLang="en-US" sz="1100" dirty="0" err="1">
                <a:hlinkClick r:id="rId3"/>
              </a:rPr>
              <a:t>미피</a:t>
            </a:r>
            <a:r>
              <a:rPr lang="ko-KR" altLang="en-US" sz="1100" dirty="0">
                <a:hlinkClick r:id="rId3"/>
              </a:rPr>
              <a:t> 캐릭터 모델링 </a:t>
            </a:r>
            <a:r>
              <a:rPr lang="en-US" altLang="ko-KR" sz="1100" dirty="0">
                <a:hlinkClick r:id="rId3"/>
              </a:rPr>
              <a:t>| </a:t>
            </a:r>
            <a:r>
              <a:rPr lang="ko-KR" altLang="en-US" sz="1100" dirty="0">
                <a:hlinkClick r:id="rId3"/>
              </a:rPr>
              <a:t>코드모드</a:t>
            </a:r>
            <a:endParaRPr lang="en-US" altLang="ko-KR" sz="1100" dirty="0"/>
          </a:p>
          <a:p>
            <a:r>
              <a:rPr lang="en-US" altLang="ko-KR" sz="1100" dirty="0">
                <a:hlinkClick r:id="rId4"/>
              </a:rPr>
              <a:t>- [</a:t>
            </a:r>
            <a:r>
              <a:rPr lang="ko-KR" altLang="en-US" sz="1100" dirty="0" err="1">
                <a:hlinkClick r:id="rId4"/>
              </a:rPr>
              <a:t>블렌더</a:t>
            </a:r>
            <a:r>
              <a:rPr lang="ko-KR" altLang="en-US" sz="1100" dirty="0">
                <a:hlinkClick r:id="rId4"/>
              </a:rPr>
              <a:t> 기초 강좌</a:t>
            </a:r>
            <a:r>
              <a:rPr lang="en-US" altLang="ko-KR" sz="1100" dirty="0">
                <a:hlinkClick r:id="rId4"/>
              </a:rPr>
              <a:t>] </a:t>
            </a:r>
            <a:r>
              <a:rPr lang="ko-KR" altLang="en-US" sz="1100" dirty="0" err="1">
                <a:hlinkClick r:id="rId4"/>
              </a:rPr>
              <a:t>미피</a:t>
            </a:r>
            <a:r>
              <a:rPr lang="ko-KR" altLang="en-US" sz="1100" dirty="0">
                <a:hlinkClick r:id="rId4"/>
              </a:rPr>
              <a:t> 캐릭터 </a:t>
            </a:r>
            <a:r>
              <a:rPr lang="ko-KR" altLang="en-US" sz="1100" dirty="0" err="1">
                <a:hlinkClick r:id="rId4"/>
              </a:rPr>
              <a:t>리깅</a:t>
            </a:r>
            <a:r>
              <a:rPr lang="ko-KR" altLang="en-US" sz="1100" dirty="0">
                <a:hlinkClick r:id="rId4"/>
              </a:rPr>
              <a:t> </a:t>
            </a:r>
            <a:r>
              <a:rPr lang="en-US" altLang="ko-KR" sz="1100" dirty="0">
                <a:hlinkClick r:id="rId4"/>
              </a:rPr>
              <a:t>| </a:t>
            </a:r>
            <a:r>
              <a:rPr lang="ko-KR" altLang="en-US" sz="1100" dirty="0">
                <a:hlinkClick r:id="rId4"/>
              </a:rPr>
              <a:t>코드모드</a:t>
            </a:r>
            <a:r>
              <a:rPr lang="en-US" altLang="ko-KR" sz="1100" dirty="0"/>
              <a:t> </a:t>
            </a:r>
            <a:endParaRPr lang="ko-KR" altLang="en-US" sz="11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7AF26F-69C8-0162-9A7F-590A7AB151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279" y="728827"/>
            <a:ext cx="5310510" cy="531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46853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41AED-AC49-2EBC-5E40-F245FA03D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09F593-3E69-2050-6474-D27E4AED1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7405"/>
          </a:xfrm>
        </p:spPr>
        <p:txBody>
          <a:bodyPr>
            <a:normAutofit/>
          </a:bodyPr>
          <a:lstStyle/>
          <a:p>
            <a:r>
              <a:rPr lang="en-US" altLang="ko-KR" sz="3200" b="1" dirty="0"/>
              <a:t>Doll </a:t>
            </a:r>
            <a:endParaRPr lang="ko-KR" altLang="en-US" sz="3200" b="1" dirty="0"/>
          </a:p>
        </p:txBody>
      </p:sp>
      <p:pic>
        <p:nvPicPr>
          <p:cNvPr id="4" name="그림 3" descr="장난감, 피규어, 만화 영화, 유아 완구이(가) 표시된 사진&#10;&#10;자동 생성된 설명">
            <a:extLst>
              <a:ext uri="{FF2B5EF4-FFF2-40B4-BE49-F238E27FC236}">
                <a16:creationId xmlns:a16="http://schemas.microsoft.com/office/drawing/2014/main" id="{2D9FFC52-C142-00AC-AA13-18C873B350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2" t="1991" r="18477"/>
          <a:stretch/>
        </p:blipFill>
        <p:spPr>
          <a:xfrm>
            <a:off x="6574453" y="493302"/>
            <a:ext cx="4779347" cy="5999573"/>
          </a:xfrm>
          <a:prstGeom prst="rect">
            <a:avLst/>
          </a:prstGeom>
        </p:spPr>
      </p:pic>
      <p:pic>
        <p:nvPicPr>
          <p:cNvPr id="5" name="그림 4" descr="멀티미디어 소프트웨어, 그래픽 소프트웨어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07978C0B-C556-8172-86DD-7AD51B6014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23339" r="51359" b="39822"/>
          <a:stretch/>
        </p:blipFill>
        <p:spPr>
          <a:xfrm>
            <a:off x="3983115" y="3629385"/>
            <a:ext cx="2112885" cy="2401918"/>
          </a:xfrm>
          <a:prstGeom prst="rect">
            <a:avLst/>
          </a:prstGeom>
        </p:spPr>
      </p:pic>
      <p:pic>
        <p:nvPicPr>
          <p:cNvPr id="6" name="그림 5" descr="멀티미디어 소프트웨어, 스크린샷, 그래픽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EEF44ECE-9E3D-4A7D-6FC9-18043957A2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9" t="20010" r="46481" b="31788"/>
          <a:stretch/>
        </p:blipFill>
        <p:spPr>
          <a:xfrm>
            <a:off x="3983115" y="1092530"/>
            <a:ext cx="2096590" cy="2401918"/>
          </a:xfrm>
          <a:prstGeom prst="rect">
            <a:avLst/>
          </a:prstGeom>
        </p:spPr>
      </p:pic>
      <p:pic>
        <p:nvPicPr>
          <p:cNvPr id="7" name="그림 6" descr="스케치, 라인 아트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3C07C652-94A7-A308-0BEF-399FAAB14B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07" y="2108305"/>
            <a:ext cx="2962960" cy="230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68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50703-59DF-4C1D-AB06-2C01AC148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A49DBC-1129-F3DA-8A23-50B03F723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7405"/>
          </a:xfrm>
        </p:spPr>
        <p:txBody>
          <a:bodyPr>
            <a:normAutofit/>
          </a:bodyPr>
          <a:lstStyle/>
          <a:p>
            <a:r>
              <a:rPr lang="en-US" altLang="ko-KR" sz="3200" b="1" dirty="0"/>
              <a:t>Doll Animation</a:t>
            </a:r>
            <a:endParaRPr lang="ko-KR" altLang="en-US" sz="32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C1AA4F-24D7-46D1-CD62-B3A2028DE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87695"/>
            <a:ext cx="3394426" cy="29991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FDD97FA-ACF0-BCCC-FEB1-9B80AF6561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272" y="1414462"/>
            <a:ext cx="71628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6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131</Words>
  <Application>Microsoft Office PowerPoint</Application>
  <PresentationFormat>와이드스크린</PresentationFormat>
  <Paragraphs>22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Blender Study  이혜은</vt:lpstr>
      <vt:lpstr>SnowBall</vt:lpstr>
      <vt:lpstr>Cabin</vt:lpstr>
      <vt:lpstr>Cup</vt:lpstr>
      <vt:lpstr>Cup Animation</vt:lpstr>
      <vt:lpstr>Physics Rigid Body</vt:lpstr>
      <vt:lpstr>Miffy Animation</vt:lpstr>
      <vt:lpstr>Doll </vt:lpstr>
      <vt:lpstr>Doll Animation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혜은 이</dc:creator>
  <cp:lastModifiedBy>혜은 이</cp:lastModifiedBy>
  <cp:revision>1</cp:revision>
  <dcterms:created xsi:type="dcterms:W3CDTF">2025-03-21T08:24:44Z</dcterms:created>
  <dcterms:modified xsi:type="dcterms:W3CDTF">2025-03-21T16:00:33Z</dcterms:modified>
</cp:coreProperties>
</file>